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0472A-8D95-4F68-8217-53117B14C7E0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2EA3A-9724-4716-841D-F70213BA8D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08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2EA3A-9724-4716-841D-F70213BA8DC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60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68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59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30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04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0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17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06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69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6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32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09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9876-1795-462F-9E17-B23B0E04C116}" type="datetimeFigureOut">
              <a:rPr lang="pt-BR" smtClean="0"/>
              <a:t>20/05/2015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EDF3-9A90-4B40-A912-40D456CFC4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61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2200" b="1" dirty="0"/>
              <a:t>I Encontro da Família Vicentina da Região Centro-Oeste</a:t>
            </a:r>
            <a:br>
              <a:rPr lang="pt-BR" sz="2200" b="1" dirty="0"/>
            </a:br>
            <a:r>
              <a:rPr lang="pt-BR" sz="2200" b="1" dirty="0"/>
              <a:t>Brasília, 27 a 29 de março de 2015</a:t>
            </a:r>
            <a:br>
              <a:rPr lang="pt-BR" sz="2200" b="1" dirty="0"/>
            </a:br>
            <a:r>
              <a:rPr lang="pt-BR" sz="2200" dirty="0"/>
              <a:t/>
            </a:r>
            <a:br>
              <a:rPr lang="pt-BR" sz="2200" dirty="0"/>
            </a:br>
            <a:r>
              <a:rPr lang="pt-BR" b="1" i="1" dirty="0"/>
              <a:t>Tema: “Audácia da Caridade como compromisso na Missão” / </a:t>
            </a:r>
            <a:r>
              <a:rPr lang="pt-BR" dirty="0"/>
              <a:t/>
            </a:r>
            <a:br>
              <a:rPr lang="pt-BR" dirty="0"/>
            </a:br>
            <a:r>
              <a:rPr lang="pt-BR" b="1" i="1" dirty="0"/>
              <a:t>“A Mudança é possível</a:t>
            </a:r>
            <a:r>
              <a:rPr lang="pt-BR" b="1" i="1" dirty="0" smtClean="0"/>
              <a:t>!”</a:t>
            </a:r>
            <a:br>
              <a:rPr lang="pt-BR" b="1" i="1" dirty="0" smtClean="0"/>
            </a:br>
            <a:r>
              <a:rPr lang="pt-BR" b="1" i="1" dirty="0"/>
              <a:t/>
            </a:r>
            <a:br>
              <a:rPr lang="pt-BR" b="1" i="1" dirty="0"/>
            </a:br>
            <a:r>
              <a:rPr lang="pt-BR" sz="3100" dirty="0"/>
              <a:t>Pe. Alex, Sandro Reis</a:t>
            </a:r>
            <a:r>
              <a:rPr lang="pt-BR" sz="3100" dirty="0" smtClean="0"/>
              <a:t>, CM</a:t>
            </a:r>
            <a:r>
              <a:rPr lang="pt-BR" sz="3100" dirty="0"/>
              <a:t/>
            </a:r>
            <a:br>
              <a:rPr lang="pt-BR" sz="3100" dirty="0"/>
            </a:br>
            <a:r>
              <a:rPr lang="pt-BR" sz="3100" dirty="0"/>
              <a:t/>
            </a:r>
            <a:br>
              <a:rPr lang="pt-BR" sz="3100" dirty="0"/>
            </a:b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35007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ESTRATÉGIAS ORIENTADAS PARA AS PESSOAS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2991644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19264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2722314"/>
          </a:xfrm>
        </p:spPr>
        <p:txBody>
          <a:bodyPr>
            <a:noAutofit/>
          </a:bodyPr>
          <a:lstStyle/>
          <a:p>
            <a:r>
              <a:rPr lang="pt-BR" sz="3200" dirty="0" smtClean="0"/>
              <a:t>1ª: Escutar com atenção e tentar entender as necessidades e aspirações dos Pobres, criando uma atmosfera de respeito e de confiança mútua e ajudando-os a cultivar o sentimento de autoestima.</a:t>
            </a:r>
            <a:br>
              <a:rPr lang="pt-BR" sz="3200" dirty="0" smtClean="0"/>
            </a:br>
            <a:endParaRPr lang="pt-BR" sz="32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61048"/>
            <a:ext cx="2219325" cy="1828800"/>
          </a:xfrm>
        </p:spPr>
      </p:pic>
    </p:spTree>
    <p:extLst>
      <p:ext uri="{BB962C8B-B14F-4D97-AF65-F5344CB8AC3E}">
        <p14:creationId xmlns:p14="http://schemas.microsoft.com/office/powerpoint/2010/main" val="22776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29837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2ª : Envolver os Pobres, inclusive os jovens em e a mulheres, em todos os estágios: identificação de necessidades, planejamento, execução, avaliação e revisão</a:t>
            </a:r>
            <a:r>
              <a:rPr lang="pt-BR" dirty="0"/>
              <a:t>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21088"/>
            <a:ext cx="2733675" cy="1676400"/>
          </a:xfrm>
        </p:spPr>
      </p:pic>
    </p:spTree>
    <p:extLst>
      <p:ext uri="{BB962C8B-B14F-4D97-AF65-F5344CB8AC3E}">
        <p14:creationId xmlns:p14="http://schemas.microsoft.com/office/powerpoint/2010/main" val="23440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1420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3ª: Educar e capacitar os participantes do projeto e oferecer uma formação espiritual a todos eles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791619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2423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30649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4ª: Promover processos de aprendizagem em que todos os membros dos grupos, especialmente os Pobres, falem uns com os outros sobre os seus sucessos e suas falhas, compartilhem  suas ideias e capacidades e trabalhem para formar agentes multiplicadores eficazes e líderes de visão para a comunidade local, líderes que sejam servidores, ao estilo de SVP.</a:t>
            </a:r>
            <a:endParaRPr lang="pt-BR" sz="28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013176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29347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3154362"/>
          </a:xfrm>
        </p:spPr>
        <p:txBody>
          <a:bodyPr>
            <a:noAutofit/>
          </a:bodyPr>
          <a:lstStyle/>
          <a:p>
            <a:r>
              <a:rPr lang="pt-BR" sz="3200" dirty="0" smtClean="0"/>
              <a:t>5ª: Construção de modelos estruturais e institucionais nos quais as comunidades possam identificar seus recursos e necessidades, tomar decisões bem informadas e trocar informações e estratégias eficazes dentro da comunidade e entre as várias comunidades.</a:t>
            </a:r>
            <a:endParaRPr lang="pt-BR" sz="32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933056"/>
            <a:ext cx="2514600" cy="1819275"/>
          </a:xfrm>
        </p:spPr>
      </p:pic>
    </p:spTree>
    <p:extLst>
      <p:ext uri="{BB962C8B-B14F-4D97-AF65-F5344CB8AC3E}">
        <p14:creationId xmlns:p14="http://schemas.microsoft.com/office/powerpoint/2010/main" val="3554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146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6ª: promover o compromisso para atuar nos processos políticos, por meio da educação cívica dos indivíduos e das comunidades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2939256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32922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0742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7ª: Apoiar e respeitar as ações que promovam a solidariedade entre os membros da comunidade 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2939256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24110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224</Words>
  <Application>Microsoft Office PowerPoint</Application>
  <PresentationFormat>Apresentação na tela (4:3)</PresentationFormat>
  <Paragraphs>10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 I Encontro da Família Vicentina da Região Centro-Oeste Brasília, 27 a 29 de março de 2015  Tema: “Audácia da Caridade como compromisso na Missão” /  “A Mudança é possível!”  Pe. Alex, Sandro Reis, CM  </vt:lpstr>
      <vt:lpstr>ESTRATÉGIAS ORIENTADAS PARA AS PESSOAS</vt:lpstr>
      <vt:lpstr>1ª: Escutar com atenção e tentar entender as necessidades e aspirações dos Pobres, criando uma atmosfera de respeito e de confiança mútua e ajudando-os a cultivar o sentimento de autoestima. </vt:lpstr>
      <vt:lpstr>2ª : Envolver os Pobres, inclusive os jovens em e a mulheres, em todos os estágios: identificação de necessidades, planejamento, execução, avaliação e revisão.</vt:lpstr>
      <vt:lpstr>3ª: Educar e capacitar os participantes do projeto e oferecer uma formação espiritual a todos eles</vt:lpstr>
      <vt:lpstr>4ª: Promover processos de aprendizagem em que todos os membros dos grupos, especialmente os Pobres, falem uns com os outros sobre os seus sucessos e suas falhas, compartilhem  suas ideias e capacidades e trabalhem para formar agentes multiplicadores eficazes e líderes de visão para a comunidade local, líderes que sejam servidores, ao estilo de SVP.</vt:lpstr>
      <vt:lpstr>5ª: Construção de modelos estruturais e institucionais nos quais as comunidades possam identificar seus recursos e necessidades, tomar decisões bem informadas e trocar informações e estratégias eficazes dentro da comunidade e entre as várias comunidades.</vt:lpstr>
      <vt:lpstr>6ª: promover o compromisso para atuar nos processos políticos, por meio da educação cívica dos indivíduos e das comunidades</vt:lpstr>
      <vt:lpstr>7ª: Apoiar e respeitar as ações que promovam a solidariedade entre os membros da comunidade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SEMENTES DE ESPERANÇA</dc:title>
  <dc:creator>Pe. Alessandro</dc:creator>
  <cp:lastModifiedBy>Usuário</cp:lastModifiedBy>
  <cp:revision>11</cp:revision>
  <dcterms:created xsi:type="dcterms:W3CDTF">2014-11-19T15:54:21Z</dcterms:created>
  <dcterms:modified xsi:type="dcterms:W3CDTF">2015-05-21T00:11:44Z</dcterms:modified>
</cp:coreProperties>
</file>