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7596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7439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396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3429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88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3352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7218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376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446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6093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8385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5CE45-C393-48E2-ADF2-EA62D9548C53}" type="datetimeFigureOut">
              <a:rPr lang="pt-BR" smtClean="0"/>
              <a:pPr/>
              <a:t>18/05/2015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9248F-6C25-4499-A7E0-0FAE6363E4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8393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558608" cy="324035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ESTRATEGIAS ORIENTADAS PARA A CORRESPONSABILIDADE, A FORMAÇÃO DE REDES DE RELACIONAMENTOS E A AÇÃO POLÍTICA.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714480" y="3857628"/>
            <a:ext cx="6357982" cy="2071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err="1" smtClean="0">
                <a:solidFill>
                  <a:srgbClr val="002060"/>
                </a:solidFill>
              </a:rPr>
              <a:t>Pe</a:t>
            </a:r>
            <a:r>
              <a:rPr lang="pt-BR" dirty="0" smtClean="0">
                <a:solidFill>
                  <a:srgbClr val="002060"/>
                </a:solidFill>
              </a:rPr>
              <a:t>. Alex, Sandro </a:t>
            </a:r>
            <a:r>
              <a:rPr lang="pt-BR" dirty="0" smtClean="0">
                <a:solidFill>
                  <a:srgbClr val="002060"/>
                </a:solidFill>
              </a:rPr>
              <a:t>Reis,CM</a:t>
            </a:r>
          </a:p>
          <a:p>
            <a:pPr algn="ctr"/>
            <a:r>
              <a:rPr lang="pt-BR" dirty="0" smtClean="0">
                <a:solidFill>
                  <a:srgbClr val="002060"/>
                </a:solidFill>
              </a:rPr>
              <a:t/>
            </a:r>
            <a:br>
              <a:rPr lang="pt-BR" dirty="0" smtClean="0">
                <a:solidFill>
                  <a:srgbClr val="002060"/>
                </a:solidFill>
              </a:rPr>
            </a:br>
            <a:r>
              <a:rPr lang="pt-BR" b="1" dirty="0" smtClean="0"/>
              <a:t>I Encontro da Família Vicentina da Região Centro-Oeste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Brasília, 27 a 29 de março de 2015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i="1" dirty="0" smtClean="0"/>
              <a:t>Tema: “Audácia da Caridade como compromisso na Missão” / “A Mudança é possível!”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7643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1ª Estratégia: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600" dirty="0" smtClean="0"/>
              <a:t>“Promover a corresponsabilidade social e a criação de redes de assistência, sensibilizando a sociedade em todos os níveis, local, nacional e internacional, para a necessidade de mudar as condições injustas que afetam a vida dos Pobres”.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400689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2ª Estratégia: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“Construir uma visão partilhada por diversos grupos que possam participar: comunidades pobres, indivíduos interessados, sindicatos, meios de comunicação, organizações e redes internacionais e outros’.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271186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3ª Estratégia: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‘</a:t>
            </a:r>
            <a:r>
              <a:rPr lang="pt-BR" sz="3600" dirty="0" smtClean="0"/>
              <a:t>Esforçar-se para transformar as situações injustas e provocar um impacto positivo através de ações políticas sobre os programas públicos e sobre a legislação’.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146189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</a:t>
            </a:r>
            <a:r>
              <a:rPr lang="pt-BR" sz="4800" dirty="0" smtClean="0"/>
              <a:t>ª Estratégia: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‘Ter uma atitude profética: anunciar, denunciar e, através da associação com outros, comprometer-se em ações que exerçam pressão para conseguir mudanças’.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20098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160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160</Words>
  <Application>Microsoft Office PowerPoint</Application>
  <PresentationFormat>Apresentação na tela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ESTRATEGIAS ORIENTADAS PARA A CORRESPONSABILIDADE, A FORMAÇÃO DE REDES DE RELACIONAMENTOS E A AÇÃO POLÍTICA.</vt:lpstr>
      <vt:lpstr>1ª Estratégia: </vt:lpstr>
      <vt:lpstr>2ª Estratégia:</vt:lpstr>
      <vt:lpstr>3ª Estratégia:</vt:lpstr>
      <vt:lpstr>4ª Estratégia:</vt:lpstr>
      <vt:lpstr>Slide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ORIENTADAS PARA A CORRESPONSABILIDADE, A FORMAÇÃO DE REDES DE RELACIONAMENTOS E A AÇÃO POLÍTICA.</dc:title>
  <dc:creator>Pe. Alessandro</dc:creator>
  <cp:lastModifiedBy>usuario</cp:lastModifiedBy>
  <cp:revision>6</cp:revision>
  <dcterms:created xsi:type="dcterms:W3CDTF">2015-03-18T20:29:19Z</dcterms:created>
  <dcterms:modified xsi:type="dcterms:W3CDTF">2015-05-18T19:26:10Z</dcterms:modified>
</cp:coreProperties>
</file>